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2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55A2AA-8E7B-4DB3-8B0B-CB3E0C6F26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0701004-353B-4543-92D7-2B5ED999C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1FA287-EFF5-4B02-9EE0-FD64E82D5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1BEC0B-86D8-475F-B73E-217CE8ADA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340EEF-2B7D-4B52-B5D5-A39428D89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0936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04BE99-DA06-4864-B884-6482D45CF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AA9856B-1D25-43C2-81FB-FAA1D1E167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AD7E5B-0E35-4F20-9237-F8B5EF9B2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835BEC-92E1-4F5E-97E3-2E701B6AB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D5D8E1-E090-42E1-A0A7-953F9BEF9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486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C4CDB78-8953-4C56-8BD9-64885027E7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08AA37-98E8-45E5-B0FA-447A036E5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888783-77E1-48EA-A899-3C52E925F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CD80B6-0740-4D22-9DA8-B8D07CC1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7855D5-A434-4A6A-B80B-A604FECF3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374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16C29D-C177-43EC-BA4C-28DBF8C67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76E590-1DA9-440B-93F3-7A9654123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76B1E3-068A-4F39-9BE8-F20921D90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C2B185-ADD2-4681-8886-F3F31EF6F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748A17-F1B9-48F1-9CF0-21E716D85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880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CE43BB-7FB0-4539-9287-C3307037A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CBB0CC-9C4E-4BD6-8368-A87A7EEF6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557F3E-57B6-4B73-ACBB-66F9AF161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C874F2-11B7-45BC-AD13-A6B311772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B8BBB7-8630-44EF-8024-C374B3B3B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81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58ACEC-78FA-4005-8313-541F54897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DE70E-13A4-47DF-B949-6360D3EE26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027AF2-390D-4174-AAA6-5FDDF60C6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70F0343-203C-4F7B-9F0D-71C6F92BB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7E15F6-1AE4-455F-9307-EA7694D9A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62846D-8D26-4C38-9ECE-F79F6C422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057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245198-75DA-43D1-B3DF-24E089BEA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1ADC1F-81A7-49B3-AE3D-CC15F61E8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49FBA4-D298-49D9-9D15-C8BC10859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0B8EA0-079C-4F6F-9BB2-84B4EB75D1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F2176CB-3C0F-42D2-8E74-843D6A9EA0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F270428-005B-4D12-A0A2-F438F8FE7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E7691E1-CA38-4DF0-9D21-53C97E199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B88182A-D0FB-4B4D-B9C2-FA2128EAB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681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DC031A-F44D-49F2-8B47-D2FFBAEFA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A64AFBE-621B-41F4-A722-DC4172727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286A8D2-B4B2-45F2-AD17-F7D0C4DE0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936BC7-9EC8-48C5-9BD0-5E9696C4C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570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E639857-DB4C-45D9-993C-AC1B9BCC8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018F868-3074-4125-AC57-7FCCC2021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7289561-7C75-4226-939B-4D1D0573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647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2EDD2D-404F-403B-8CD9-F4970090E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C31123-49AC-49A2-B3B5-58818CF86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93F2D4-9BB1-4F0C-8A8A-97CBDB394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0610D0-AF01-4B95-ABE8-63D9EE8B0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3D6EC4-9AE2-46BB-9B9B-082949F5C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82BA49-6142-4C83-9987-B248560D0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338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DDFC16-FAF7-492E-B7D9-AA07069A7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3D1ECB9-882C-4BA0-9309-F615700DA7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01F86F-1FD5-4FB0-8B90-316BD99D8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EDBB76-0869-4578-9AB4-E9FBB329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6257C7-C8FA-4655-9CCD-2604AA51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EF0C8D-0056-490C-9D5C-2CB76458B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864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4BF74F7-3D68-4DAE-A54C-EF4F0465E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0B04C3-CE64-4900-9208-E6F83D083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3C510F-9007-460E-A53A-86C66276B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6E47A-CFE7-4120-8169-55E429BDCE84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641B3B-C853-403F-9B78-E3CC298EC8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06B20B-0A29-4EF0-9FF3-57DEF7B756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990AD-1B5E-46D2-B04E-A0CED8E02E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558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媒体1">
            <a:hlinkClick r:id="" action="ppaction://media"/>
            <a:extLst>
              <a:ext uri="{FF2B5EF4-FFF2-40B4-BE49-F238E27FC236}">
                <a16:creationId xmlns:a16="http://schemas.microsoft.com/office/drawing/2014/main" id="{DAB1C5FD-D461-4C66-A6A9-972088ED86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02766" y="105664"/>
            <a:ext cx="9144000" cy="490537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6C358A7-8B41-491A-8606-D1F191BC8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693" y="5087206"/>
            <a:ext cx="4246145" cy="153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411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0</Words>
  <Application>Microsoft Office PowerPoint</Application>
  <PresentationFormat>宽屏</PresentationFormat>
  <Paragraphs>0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cl z</dc:creator>
  <cp:lastModifiedBy>cl z</cp:lastModifiedBy>
  <cp:revision>9</cp:revision>
  <dcterms:created xsi:type="dcterms:W3CDTF">2024-11-16T05:48:14Z</dcterms:created>
  <dcterms:modified xsi:type="dcterms:W3CDTF">2024-12-16T15:06:13Z</dcterms:modified>
</cp:coreProperties>
</file>

<file path=docProps/thumbnail.jpeg>
</file>